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6" r:id="rId68"/>
    <p:sldId id="327" r:id="rId69"/>
    <p:sldId id="328" r:id="rId70"/>
    <p:sldId id="27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ection>
        <p14:section name="Monotone" id="{1CDFD395-6915-6048-B992-3F58771214DE}">
          <p14:sldIdLst/>
        </p14:section>
        <p14:section name="Darcs" id="{D79CF682-882D-6541-863A-C88934B08C8E}">
          <p14:sldIdLst/>
        </p14:section>
        <p14:section name="Git" id="{2AEACCD0-27FF-BA48-B156-BA0F1C951CC6}">
          <p14:sldIdLst/>
        </p14:section>
        <p14:section name="Mercurial" id="{A329D574-3C92-B54D-BE77-E5A40CA1CDF8}">
          <p14:sldIdLst/>
        </p14:section>
        <p14:section name="Future" id="{A363C878-7C12-5A41-96AF-A075B2BE0081}">
          <p14:sldIdLst/>
        </p14:section>
        <p14:section name="Conclusion" id="{E370FA80-8018-4D4D-9B83-04C91347F92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44"/>
    <p:restoredTop sz="75191"/>
  </p:normalViewPr>
  <p:slideViewPr>
    <p:cSldViewPr snapToGrid="0" snapToObjects="1">
      <p:cViewPr varScale="1">
        <p:scale>
          <a:sx n="120" d="100"/>
          <a:sy n="120"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log.astithas.com/2008/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hyperlink" Target="https://www.red-bean.com/sussm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Darcs</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Darcs</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1"/>
            <a:ext cx="4242046" cy="347330"/>
          </a:xfrm>
        </p:spPr>
        <p:txBody>
          <a:bodyPr>
            <a:normAutofit/>
          </a:bodyPr>
          <a:lstStyle/>
          <a:p>
            <a:pPr marL="0" indent="0">
              <a:buNone/>
            </a:pPr>
            <a:r>
              <a:rPr lang="en-US" sz="1800" dirty="0">
                <a:hlinkClick r:id="rId4"/>
              </a:rPr>
              <a:t>https://www.red-bean.com/kfogel/photos/</a:t>
            </a:r>
            <a:endParaRPr lang="en-US" sz="1800"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hlinkClick r:id="rId3"/>
              </a:rPr>
              <a:t>http://blog.astithas.com/2008/06/</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4"/>
          <a:srcRect l="1104" r="8772"/>
          <a:stretch/>
        </p:blipFill>
        <p:spPr>
          <a:xfrm>
            <a:off x="20" y="10"/>
            <a:ext cx="4635571" cy="6857990"/>
          </a:xfrm>
          <a:prstGeom prst="rect">
            <a:avLst/>
          </a:prstGeom>
          <a:effectLst/>
        </p:spPr>
      </p:pic>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r>
              <a:rPr lang="en-US" dirty="0">
                <a:hlinkClick r:id="rId3"/>
              </a:rPr>
              <a:t>https://www.red-bean.com/sussman/</a:t>
            </a: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4"/>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01747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6420592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a:t>Darcs, </a:t>
                      </a:r>
                      <a:r>
                        <a:rPr lang="en-US" dirty="0"/>
                        <a:t>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9195</Words>
  <Application>Microsoft Macintosh PowerPoint</Application>
  <PresentationFormat>Widescreen</PresentationFormat>
  <Paragraphs>508</Paragraphs>
  <Slides>70</Slides>
  <Notes>67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Advantages over CVS</vt:lpstr>
      <vt:lpstr>Adoption</vt:lpstr>
      <vt:lpstr>PowerPoint Presentation</vt:lpstr>
      <vt:lpstr>Karl Fogel</vt:lpstr>
      <vt:lpstr>Jim Blandy</vt:lpstr>
      <vt:lpstr>Ben Collins-Sussman</vt:lpstr>
      <vt:lpstr>Generations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15</cp:revision>
  <dcterms:created xsi:type="dcterms:W3CDTF">2019-12-30T18:58:35Z</dcterms:created>
  <dcterms:modified xsi:type="dcterms:W3CDTF">2019-12-30T20:23:59Z</dcterms:modified>
</cp:coreProperties>
</file>